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366" d="100"/>
          <a:sy n="366" d="100"/>
        </p:scale>
        <p:origin x="-6760" y="-19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0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3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3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3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43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56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50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96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55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56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5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0F0C-67DC-2548-B756-9C944F82BB91}" type="datetimeFigureOut">
              <a:rPr lang="it-IT" smtClean="0"/>
              <a:t>06/12/22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9CDA-709E-B94C-805F-88B0B7B1B9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69A48AF-8561-BF1F-EFCA-DEB3F8A5E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96" y="9243753"/>
            <a:ext cx="3372752" cy="1247616"/>
          </a:xfrm>
        </p:spPr>
        <p:txBody>
          <a:bodyPr anchor="ctr"/>
          <a:lstStyle/>
          <a:p>
            <a:pPr algn="l"/>
            <a:r>
              <a:rPr lang="it-IT" dirty="0">
                <a:latin typeface="Futura Std Book" panose="020B0502020204020303" pitchFamily="34" charset="77"/>
              </a:rPr>
              <a:t>Inserire qui il luogo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FA3405-F4A4-8E38-8BF0-BDDD052C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64" y="9291918"/>
            <a:ext cx="930998" cy="107651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536F4DC-DD97-1E27-0DEA-B82AEEBDD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325" y="9263904"/>
            <a:ext cx="712905" cy="10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8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</Words>
  <Application>Microsoft Macintosh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Futura Std Book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 Colombo</dc:creator>
  <cp:lastModifiedBy>Emanuele Colombo</cp:lastModifiedBy>
  <cp:revision>5</cp:revision>
  <dcterms:created xsi:type="dcterms:W3CDTF">2022-12-05T17:50:25Z</dcterms:created>
  <dcterms:modified xsi:type="dcterms:W3CDTF">2022-12-06T09:49:15Z</dcterms:modified>
</cp:coreProperties>
</file>